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9" r:id="rId6"/>
    <p:sldId id="266" r:id="rId7"/>
    <p:sldId id="264" r:id="rId8"/>
    <p:sldId id="271" r:id="rId9"/>
    <p:sldId id="27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3ECF9-4488-4A01-A4D0-544C7C4404FC}" v="9" dt="2022-10-13T14:41:14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ijn Zumbrink" userId="f1ce29f9-ee1d-4ffa-aec7-9f9ff06acd94" providerId="ADAL" clId="{C633ECF9-4488-4A01-A4D0-544C7C4404FC}"/>
    <pc:docChg chg="undo custSel addSld delSld modSld sldOrd">
      <pc:chgData name="Annemijn Zumbrink" userId="f1ce29f9-ee1d-4ffa-aec7-9f9ff06acd94" providerId="ADAL" clId="{C633ECF9-4488-4A01-A4D0-544C7C4404FC}" dt="2022-10-13T14:44:36.183" v="907" actId="14100"/>
      <pc:docMkLst>
        <pc:docMk/>
      </pc:docMkLst>
      <pc:sldChg chg="del">
        <pc:chgData name="Annemijn Zumbrink" userId="f1ce29f9-ee1d-4ffa-aec7-9f9ff06acd94" providerId="ADAL" clId="{C633ECF9-4488-4A01-A4D0-544C7C4404FC}" dt="2022-10-13T14:42:53.502" v="895" actId="2696"/>
        <pc:sldMkLst>
          <pc:docMk/>
          <pc:sldMk cId="3075691208" sldId="261"/>
        </pc:sldMkLst>
      </pc:sldChg>
      <pc:sldChg chg="addSp delSp modSp mod">
        <pc:chgData name="Annemijn Zumbrink" userId="f1ce29f9-ee1d-4ffa-aec7-9f9ff06acd94" providerId="ADAL" clId="{C633ECF9-4488-4A01-A4D0-544C7C4404FC}" dt="2022-10-13T14:29:10.830" v="589" actId="20577"/>
        <pc:sldMkLst>
          <pc:docMk/>
          <pc:sldMk cId="4180040229" sldId="264"/>
        </pc:sldMkLst>
        <pc:spChg chg="del">
          <ac:chgData name="Annemijn Zumbrink" userId="f1ce29f9-ee1d-4ffa-aec7-9f9ff06acd94" providerId="ADAL" clId="{C633ECF9-4488-4A01-A4D0-544C7C4404FC}" dt="2022-10-13T14:23:02.617" v="462" actId="21"/>
          <ac:spMkLst>
            <pc:docMk/>
            <pc:sldMk cId="4180040229" sldId="264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29:10.830" v="589" actId="20577"/>
          <ac:spMkLst>
            <pc:docMk/>
            <pc:sldMk cId="4180040229" sldId="264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4:23:06.214" v="463" actId="21"/>
          <ac:spMkLst>
            <pc:docMk/>
            <pc:sldMk cId="4180040229" sldId="264"/>
            <ac:spMk id="5" creationId="{0B85EEAF-9FF5-B11E-DE12-764DA1021E21}"/>
          </ac:spMkLst>
        </pc:spChg>
        <pc:spChg chg="add del mod">
          <ac:chgData name="Annemijn Zumbrink" userId="f1ce29f9-ee1d-4ffa-aec7-9f9ff06acd94" providerId="ADAL" clId="{C633ECF9-4488-4A01-A4D0-544C7C4404FC}" dt="2022-10-13T14:24:35.009" v="486" actId="931"/>
          <ac:spMkLst>
            <pc:docMk/>
            <pc:sldMk cId="4180040229" sldId="264"/>
            <ac:spMk id="7" creationId="{167438F8-DAD8-12DE-9277-CA06F72D3C09}"/>
          </ac:spMkLst>
        </pc:spChg>
        <pc:picChg chg="del">
          <ac:chgData name="Annemijn Zumbrink" userId="f1ce29f9-ee1d-4ffa-aec7-9f9ff06acd94" providerId="ADAL" clId="{C633ECF9-4488-4A01-A4D0-544C7C4404FC}" dt="2022-10-13T14:24:19.657" v="485" actId="21"/>
          <ac:picMkLst>
            <pc:docMk/>
            <pc:sldMk cId="4180040229" sldId="264"/>
            <ac:picMk id="8" creationId="{00000000-0000-0000-0000-000000000000}"/>
          </ac:picMkLst>
        </pc:picChg>
        <pc:picChg chg="add mod">
          <ac:chgData name="Annemijn Zumbrink" userId="f1ce29f9-ee1d-4ffa-aec7-9f9ff06acd94" providerId="ADAL" clId="{C633ECF9-4488-4A01-A4D0-544C7C4404FC}" dt="2022-10-13T14:24:38.203" v="488" actId="962"/>
          <ac:picMkLst>
            <pc:docMk/>
            <pc:sldMk cId="4180040229" sldId="264"/>
            <ac:picMk id="10" creationId="{BE871C9F-3F68-09AF-49D3-022CC37CDFB1}"/>
          </ac:picMkLst>
        </pc:picChg>
      </pc:sldChg>
      <pc:sldChg chg="addSp delSp modSp mod">
        <pc:chgData name="Annemijn Zumbrink" userId="f1ce29f9-ee1d-4ffa-aec7-9f9ff06acd94" providerId="ADAL" clId="{C633ECF9-4488-4A01-A4D0-544C7C4404FC}" dt="2022-10-13T14:18:48.678" v="349" actId="20577"/>
        <pc:sldMkLst>
          <pc:docMk/>
          <pc:sldMk cId="3790510861" sldId="265"/>
        </pc:sldMkLst>
        <pc:spChg chg="del">
          <ac:chgData name="Annemijn Zumbrink" userId="f1ce29f9-ee1d-4ffa-aec7-9f9ff06acd94" providerId="ADAL" clId="{C633ECF9-4488-4A01-A4D0-544C7C4404FC}" dt="2022-10-13T13:36:07.603" v="43" actId="21"/>
          <ac:spMkLst>
            <pc:docMk/>
            <pc:sldMk cId="3790510861" sldId="265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18:48.678" v="349" actId="20577"/>
          <ac:spMkLst>
            <pc:docMk/>
            <pc:sldMk cId="3790510861" sldId="265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3:36:17.685" v="44" actId="21"/>
          <ac:spMkLst>
            <pc:docMk/>
            <pc:sldMk cId="3790510861" sldId="265"/>
            <ac:spMk id="6" creationId="{52BD6FB9-D046-80A3-EC42-D4AA71AD1D92}"/>
          </ac:spMkLst>
        </pc:spChg>
        <pc:spChg chg="add del mod">
          <ac:chgData name="Annemijn Zumbrink" userId="f1ce29f9-ee1d-4ffa-aec7-9f9ff06acd94" providerId="ADAL" clId="{C633ECF9-4488-4A01-A4D0-544C7C4404FC}" dt="2022-10-13T14:03:43.477" v="145" actId="931"/>
          <ac:spMkLst>
            <pc:docMk/>
            <pc:sldMk cId="3790510861" sldId="265"/>
            <ac:spMk id="8" creationId="{FC682A22-AE96-A703-378E-3D983147F04B}"/>
          </ac:spMkLst>
        </pc:spChg>
        <pc:picChg chg="del">
          <ac:chgData name="Annemijn Zumbrink" userId="f1ce29f9-ee1d-4ffa-aec7-9f9ff06acd94" providerId="ADAL" clId="{C633ECF9-4488-4A01-A4D0-544C7C4404FC}" dt="2022-10-13T13:38:04.513" v="91" actId="21"/>
          <ac:picMkLst>
            <pc:docMk/>
            <pc:sldMk cId="3790510861" sldId="265"/>
            <ac:picMk id="5" creationId="{00000000-0000-0000-0000-000000000000}"/>
          </ac:picMkLst>
        </pc:picChg>
        <pc:picChg chg="add mod">
          <ac:chgData name="Annemijn Zumbrink" userId="f1ce29f9-ee1d-4ffa-aec7-9f9ff06acd94" providerId="ADAL" clId="{C633ECF9-4488-4A01-A4D0-544C7C4404FC}" dt="2022-10-13T14:04:15.044" v="235" actId="962"/>
          <ac:picMkLst>
            <pc:docMk/>
            <pc:sldMk cId="3790510861" sldId="265"/>
            <ac:picMk id="10" creationId="{E80C3B8D-5587-EABB-9505-A65A4BB9B732}"/>
          </ac:picMkLst>
        </pc:picChg>
      </pc:sldChg>
      <pc:sldChg chg="addSp delSp modSp mod">
        <pc:chgData name="Annemijn Zumbrink" userId="f1ce29f9-ee1d-4ffa-aec7-9f9ff06acd94" providerId="ADAL" clId="{C633ECF9-4488-4A01-A4D0-544C7C4404FC}" dt="2022-10-13T14:21:55.482" v="461" actId="962"/>
        <pc:sldMkLst>
          <pc:docMk/>
          <pc:sldMk cId="2839736493" sldId="266"/>
        </pc:sldMkLst>
        <pc:spChg chg="del">
          <ac:chgData name="Annemijn Zumbrink" userId="f1ce29f9-ee1d-4ffa-aec7-9f9ff06acd94" providerId="ADAL" clId="{C633ECF9-4488-4A01-A4D0-544C7C4404FC}" dt="2022-10-13T13:43:27.443" v="110" actId="21"/>
          <ac:spMkLst>
            <pc:docMk/>
            <pc:sldMk cId="2839736493" sldId="266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19:43.126" v="368" actId="20577"/>
          <ac:spMkLst>
            <pc:docMk/>
            <pc:sldMk cId="2839736493" sldId="266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3:43:35.472" v="111" actId="21"/>
          <ac:spMkLst>
            <pc:docMk/>
            <pc:sldMk cId="2839736493" sldId="266"/>
            <ac:spMk id="6" creationId="{C4B03A77-7DC6-8332-728A-A8AAC3D26EEC}"/>
          </ac:spMkLst>
        </pc:spChg>
        <pc:spChg chg="add del mod">
          <ac:chgData name="Annemijn Zumbrink" userId="f1ce29f9-ee1d-4ffa-aec7-9f9ff06acd94" providerId="ADAL" clId="{C633ECF9-4488-4A01-A4D0-544C7C4404FC}" dt="2022-10-13T14:21:31.868" v="375" actId="931"/>
          <ac:spMkLst>
            <pc:docMk/>
            <pc:sldMk cId="2839736493" sldId="266"/>
            <ac:spMk id="8" creationId="{31C9AF24-E814-94C0-826D-6D7DD92BF8A8}"/>
          </ac:spMkLst>
        </pc:spChg>
        <pc:picChg chg="del">
          <ac:chgData name="Annemijn Zumbrink" userId="f1ce29f9-ee1d-4ffa-aec7-9f9ff06acd94" providerId="ADAL" clId="{C633ECF9-4488-4A01-A4D0-544C7C4404FC}" dt="2022-10-13T14:20:51.089" v="374" actId="21"/>
          <ac:picMkLst>
            <pc:docMk/>
            <pc:sldMk cId="2839736493" sldId="266"/>
            <ac:picMk id="5" creationId="{00000000-0000-0000-0000-000000000000}"/>
          </ac:picMkLst>
        </pc:picChg>
        <pc:picChg chg="add mod">
          <ac:chgData name="Annemijn Zumbrink" userId="f1ce29f9-ee1d-4ffa-aec7-9f9ff06acd94" providerId="ADAL" clId="{C633ECF9-4488-4A01-A4D0-544C7C4404FC}" dt="2022-10-13T14:21:55.482" v="461" actId="962"/>
          <ac:picMkLst>
            <pc:docMk/>
            <pc:sldMk cId="2839736493" sldId="266"/>
            <ac:picMk id="10" creationId="{C6A69C31-9CCA-BF6D-BCD8-AF6FA82FF56C}"/>
          </ac:picMkLst>
        </pc:picChg>
      </pc:sldChg>
      <pc:sldChg chg="addSp delSp modSp del mod">
        <pc:chgData name="Annemijn Zumbrink" userId="f1ce29f9-ee1d-4ffa-aec7-9f9ff06acd94" providerId="ADAL" clId="{C633ECF9-4488-4A01-A4D0-544C7C4404FC}" dt="2022-10-13T14:43:12.991" v="898" actId="2696"/>
        <pc:sldMkLst>
          <pc:docMk/>
          <pc:sldMk cId="490953903" sldId="267"/>
        </pc:sldMkLst>
        <pc:spChg chg="del">
          <ac:chgData name="Annemijn Zumbrink" userId="f1ce29f9-ee1d-4ffa-aec7-9f9ff06acd94" providerId="ADAL" clId="{C633ECF9-4488-4A01-A4D0-544C7C4404FC}" dt="2022-10-13T14:34:48.653" v="783" actId="21"/>
          <ac:spMkLst>
            <pc:docMk/>
            <pc:sldMk cId="490953903" sldId="267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35:08.086" v="787" actId="688"/>
          <ac:spMkLst>
            <pc:docMk/>
            <pc:sldMk cId="490953903" sldId="267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4:34:53.750" v="784" actId="21"/>
          <ac:spMkLst>
            <pc:docMk/>
            <pc:sldMk cId="490953903" sldId="267"/>
            <ac:spMk id="5" creationId="{4D4F4C88-0F3A-D84E-4034-C5A70F2F9484}"/>
          </ac:spMkLst>
        </pc:spChg>
      </pc:sldChg>
      <pc:sldChg chg="del">
        <pc:chgData name="Annemijn Zumbrink" userId="f1ce29f9-ee1d-4ffa-aec7-9f9ff06acd94" providerId="ADAL" clId="{C633ECF9-4488-4A01-A4D0-544C7C4404FC}" dt="2022-10-13T14:43:10.160" v="897" actId="2696"/>
        <pc:sldMkLst>
          <pc:docMk/>
          <pc:sldMk cId="2749787023" sldId="268"/>
        </pc:sldMkLst>
      </pc:sldChg>
      <pc:sldChg chg="addSp delSp modSp mod ord">
        <pc:chgData name="Annemijn Zumbrink" userId="f1ce29f9-ee1d-4ffa-aec7-9f9ff06acd94" providerId="ADAL" clId="{C633ECF9-4488-4A01-A4D0-544C7C4404FC}" dt="2022-10-13T14:20:23.974" v="373" actId="14100"/>
        <pc:sldMkLst>
          <pc:docMk/>
          <pc:sldMk cId="1347646512" sldId="269"/>
        </pc:sldMkLst>
        <pc:spChg chg="del">
          <ac:chgData name="Annemijn Zumbrink" userId="f1ce29f9-ee1d-4ffa-aec7-9f9ff06acd94" providerId="ADAL" clId="{C633ECF9-4488-4A01-A4D0-544C7C4404FC}" dt="2022-10-13T14:06:44.020" v="241" actId="21"/>
          <ac:spMkLst>
            <pc:docMk/>
            <pc:sldMk cId="1347646512" sldId="269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20:23.974" v="373" actId="14100"/>
          <ac:spMkLst>
            <pc:docMk/>
            <pc:sldMk cId="1347646512" sldId="269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4:06:47.795" v="242" actId="21"/>
          <ac:spMkLst>
            <pc:docMk/>
            <pc:sldMk cId="1347646512" sldId="269"/>
            <ac:spMk id="6" creationId="{1AF7B0A6-329C-8422-8C75-00037684315D}"/>
          </ac:spMkLst>
        </pc:spChg>
        <pc:spChg chg="add del mod">
          <ac:chgData name="Annemijn Zumbrink" userId="f1ce29f9-ee1d-4ffa-aec7-9f9ff06acd94" providerId="ADAL" clId="{C633ECF9-4488-4A01-A4D0-544C7C4404FC}" dt="2022-10-13T14:12:12.793" v="276" actId="931"/>
          <ac:spMkLst>
            <pc:docMk/>
            <pc:sldMk cId="1347646512" sldId="269"/>
            <ac:spMk id="8" creationId="{3A6CE9D1-F0EB-82F3-5D3A-C8BD97A0495C}"/>
          </ac:spMkLst>
        </pc:spChg>
        <pc:picChg chg="del">
          <ac:chgData name="Annemijn Zumbrink" userId="f1ce29f9-ee1d-4ffa-aec7-9f9ff06acd94" providerId="ADAL" clId="{C633ECF9-4488-4A01-A4D0-544C7C4404FC}" dt="2022-10-13T14:07:25.744" v="275" actId="21"/>
          <ac:picMkLst>
            <pc:docMk/>
            <pc:sldMk cId="1347646512" sldId="269"/>
            <ac:picMk id="5" creationId="{00000000-0000-0000-0000-000000000000}"/>
          </ac:picMkLst>
        </pc:picChg>
        <pc:picChg chg="add mod">
          <ac:chgData name="Annemijn Zumbrink" userId="f1ce29f9-ee1d-4ffa-aec7-9f9ff06acd94" providerId="ADAL" clId="{C633ECF9-4488-4A01-A4D0-544C7C4404FC}" dt="2022-10-13T14:12:51.607" v="284" actId="14100"/>
          <ac:picMkLst>
            <pc:docMk/>
            <pc:sldMk cId="1347646512" sldId="269"/>
            <ac:picMk id="10" creationId="{2C4B25CF-9C5B-96D6-5A1F-7062632110DF}"/>
          </ac:picMkLst>
        </pc:picChg>
      </pc:sldChg>
      <pc:sldChg chg="addSp delSp modSp del mod">
        <pc:chgData name="Annemijn Zumbrink" userId="f1ce29f9-ee1d-4ffa-aec7-9f9ff06acd94" providerId="ADAL" clId="{C633ECF9-4488-4A01-A4D0-544C7C4404FC}" dt="2022-10-13T14:43:05.052" v="896" actId="2696"/>
        <pc:sldMkLst>
          <pc:docMk/>
          <pc:sldMk cId="276266536" sldId="270"/>
        </pc:sldMkLst>
        <pc:spChg chg="del">
          <ac:chgData name="Annemijn Zumbrink" userId="f1ce29f9-ee1d-4ffa-aec7-9f9ff06acd94" providerId="ADAL" clId="{C633ECF9-4488-4A01-A4D0-544C7C4404FC}" dt="2022-10-13T14:35:42.050" v="821" actId="21"/>
          <ac:spMkLst>
            <pc:docMk/>
            <pc:sldMk cId="276266536" sldId="270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36:24.095" v="831" actId="14100"/>
          <ac:spMkLst>
            <pc:docMk/>
            <pc:sldMk cId="276266536" sldId="270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4:35:45.909" v="822" actId="21"/>
          <ac:spMkLst>
            <pc:docMk/>
            <pc:sldMk cId="276266536" sldId="270"/>
            <ac:spMk id="6" creationId="{6906B3DA-00AE-8CF9-5265-E28A973F280C}"/>
          </ac:spMkLst>
        </pc:spChg>
        <pc:spChg chg="add del mod">
          <ac:chgData name="Annemijn Zumbrink" userId="f1ce29f9-ee1d-4ffa-aec7-9f9ff06acd94" providerId="ADAL" clId="{C633ECF9-4488-4A01-A4D0-544C7C4404FC}" dt="2022-10-13T14:35:55.654" v="824" actId="21"/>
          <ac:spMkLst>
            <pc:docMk/>
            <pc:sldMk cId="276266536" sldId="270"/>
            <ac:spMk id="8" creationId="{B0D61659-1AE9-3E69-E2A8-E95073CC2CCA}"/>
          </ac:spMkLst>
        </pc:spChg>
        <pc:picChg chg="del">
          <ac:chgData name="Annemijn Zumbrink" userId="f1ce29f9-ee1d-4ffa-aec7-9f9ff06acd94" providerId="ADAL" clId="{C633ECF9-4488-4A01-A4D0-544C7C4404FC}" dt="2022-10-13T14:35:52.081" v="823" actId="21"/>
          <ac:picMkLst>
            <pc:docMk/>
            <pc:sldMk cId="276266536" sldId="270"/>
            <ac:picMk id="5" creationId="{00000000-0000-0000-0000-000000000000}"/>
          </ac:picMkLst>
        </pc:picChg>
      </pc:sldChg>
      <pc:sldChg chg="addSp delSp modSp mod">
        <pc:chgData name="Annemijn Zumbrink" userId="f1ce29f9-ee1d-4ffa-aec7-9f9ff06acd94" providerId="ADAL" clId="{C633ECF9-4488-4A01-A4D0-544C7C4404FC}" dt="2022-10-13T14:44:36.183" v="907" actId="14100"/>
        <pc:sldMkLst>
          <pc:docMk/>
          <pc:sldMk cId="2305178789" sldId="271"/>
        </pc:sldMkLst>
        <pc:spChg chg="mod">
          <ac:chgData name="Annemijn Zumbrink" userId="f1ce29f9-ee1d-4ffa-aec7-9f9ff06acd94" providerId="ADAL" clId="{C633ECF9-4488-4A01-A4D0-544C7C4404FC}" dt="2022-10-13T14:44:36.183" v="907" actId="14100"/>
          <ac:spMkLst>
            <pc:docMk/>
            <pc:sldMk cId="2305178789" sldId="271"/>
            <ac:spMk id="2" creationId="{00000000-0000-0000-0000-000000000000}"/>
          </ac:spMkLst>
        </pc:spChg>
        <pc:spChg chg="mod">
          <ac:chgData name="Annemijn Zumbrink" userId="f1ce29f9-ee1d-4ffa-aec7-9f9ff06acd94" providerId="ADAL" clId="{C633ECF9-4488-4A01-A4D0-544C7C4404FC}" dt="2022-10-13T14:44:30.327" v="906" actId="14100"/>
          <ac:spMkLst>
            <pc:docMk/>
            <pc:sldMk cId="2305178789" sldId="271"/>
            <ac:spMk id="3" creationId="{00000000-0000-0000-0000-000000000000}"/>
          </ac:spMkLst>
        </pc:spChg>
        <pc:spChg chg="add del mod">
          <ac:chgData name="Annemijn Zumbrink" userId="f1ce29f9-ee1d-4ffa-aec7-9f9ff06acd94" providerId="ADAL" clId="{C633ECF9-4488-4A01-A4D0-544C7C4404FC}" dt="2022-10-13T14:33:08.572" v="690" actId="931"/>
          <ac:spMkLst>
            <pc:docMk/>
            <pc:sldMk cId="2305178789" sldId="271"/>
            <ac:spMk id="7" creationId="{74148AEE-96CB-D14B-8929-7513E9F7E4C3}"/>
          </ac:spMkLst>
        </pc:spChg>
        <pc:spChg chg="add del mod">
          <ac:chgData name="Annemijn Zumbrink" userId="f1ce29f9-ee1d-4ffa-aec7-9f9ff06acd94" providerId="ADAL" clId="{C633ECF9-4488-4A01-A4D0-544C7C4404FC}" dt="2022-10-13T14:33:53.241" v="694" actId="931"/>
          <ac:spMkLst>
            <pc:docMk/>
            <pc:sldMk cId="2305178789" sldId="271"/>
            <ac:spMk id="11" creationId="{7830F5D0-66BC-5C72-1828-8354CECA9A45}"/>
          </ac:spMkLst>
        </pc:spChg>
        <pc:picChg chg="add del mod">
          <ac:chgData name="Annemijn Zumbrink" userId="f1ce29f9-ee1d-4ffa-aec7-9f9ff06acd94" providerId="ADAL" clId="{C633ECF9-4488-4A01-A4D0-544C7C4404FC}" dt="2022-10-13T14:33:00.807" v="688" actId="21"/>
          <ac:picMkLst>
            <pc:docMk/>
            <pc:sldMk cId="2305178789" sldId="271"/>
            <ac:picMk id="4" creationId="{BFB8027C-2E8D-6686-1545-4ADE24378F59}"/>
          </ac:picMkLst>
        </pc:picChg>
        <pc:picChg chg="del">
          <ac:chgData name="Annemijn Zumbrink" userId="f1ce29f9-ee1d-4ffa-aec7-9f9ff06acd94" providerId="ADAL" clId="{C633ECF9-4488-4A01-A4D0-544C7C4404FC}" dt="2022-10-13T14:33:03.197" v="689" actId="21"/>
          <ac:picMkLst>
            <pc:docMk/>
            <pc:sldMk cId="2305178789" sldId="271"/>
            <ac:picMk id="6" creationId="{00000000-0000-0000-0000-000000000000}"/>
          </ac:picMkLst>
        </pc:picChg>
        <pc:picChg chg="add del mod">
          <ac:chgData name="Annemijn Zumbrink" userId="f1ce29f9-ee1d-4ffa-aec7-9f9ff06acd94" providerId="ADAL" clId="{C633ECF9-4488-4A01-A4D0-544C7C4404FC}" dt="2022-10-13T14:33:21.598" v="693" actId="21"/>
          <ac:picMkLst>
            <pc:docMk/>
            <pc:sldMk cId="2305178789" sldId="271"/>
            <ac:picMk id="9" creationId="{636C73FC-3560-4646-005F-F1E82E66ABFB}"/>
          </ac:picMkLst>
        </pc:picChg>
        <pc:picChg chg="add mod">
          <ac:chgData name="Annemijn Zumbrink" userId="f1ce29f9-ee1d-4ffa-aec7-9f9ff06acd94" providerId="ADAL" clId="{C633ECF9-4488-4A01-A4D0-544C7C4404FC}" dt="2022-10-13T14:34:21.724" v="782" actId="962"/>
          <ac:picMkLst>
            <pc:docMk/>
            <pc:sldMk cId="2305178789" sldId="271"/>
            <ac:picMk id="13" creationId="{95BF6486-174F-8B8D-47EE-BDE620923113}"/>
          </ac:picMkLst>
        </pc:picChg>
      </pc:sldChg>
      <pc:sldChg chg="modSp new del mod">
        <pc:chgData name="Annemijn Zumbrink" userId="f1ce29f9-ee1d-4ffa-aec7-9f9ff06acd94" providerId="ADAL" clId="{C633ECF9-4488-4A01-A4D0-544C7C4404FC}" dt="2022-10-13T14:43:15.653" v="899" actId="2696"/>
        <pc:sldMkLst>
          <pc:docMk/>
          <pc:sldMk cId="1286929673" sldId="272"/>
        </pc:sldMkLst>
        <pc:spChg chg="mod">
          <ac:chgData name="Annemijn Zumbrink" userId="f1ce29f9-ee1d-4ffa-aec7-9f9ff06acd94" providerId="ADAL" clId="{C633ECF9-4488-4A01-A4D0-544C7C4404FC}" dt="2022-10-13T14:25:59.886" v="515" actId="20577"/>
          <ac:spMkLst>
            <pc:docMk/>
            <pc:sldMk cId="1286929673" sldId="272"/>
            <ac:spMk id="2" creationId="{734FB185-4402-1D29-7B28-6F993A5EF5DA}"/>
          </ac:spMkLst>
        </pc:spChg>
        <pc:spChg chg="mod">
          <ac:chgData name="Annemijn Zumbrink" userId="f1ce29f9-ee1d-4ffa-aec7-9f9ff06acd94" providerId="ADAL" clId="{C633ECF9-4488-4A01-A4D0-544C7C4404FC}" dt="2022-10-13T14:26:59.591" v="577" actId="20577"/>
          <ac:spMkLst>
            <pc:docMk/>
            <pc:sldMk cId="1286929673" sldId="272"/>
            <ac:spMk id="3" creationId="{36A7E96E-E48D-088C-AFCB-DD4AD197894A}"/>
          </ac:spMkLst>
        </pc:spChg>
      </pc:sldChg>
      <pc:sldChg chg="addSp delSp modSp new mod ord">
        <pc:chgData name="Annemijn Zumbrink" userId="f1ce29f9-ee1d-4ffa-aec7-9f9ff06acd94" providerId="ADAL" clId="{C633ECF9-4488-4A01-A4D0-544C7C4404FC}" dt="2022-10-13T14:43:20.739" v="901"/>
        <pc:sldMkLst>
          <pc:docMk/>
          <pc:sldMk cId="1449890163" sldId="273"/>
        </pc:sldMkLst>
        <pc:spChg chg="mod">
          <ac:chgData name="Annemijn Zumbrink" userId="f1ce29f9-ee1d-4ffa-aec7-9f9ff06acd94" providerId="ADAL" clId="{C633ECF9-4488-4A01-A4D0-544C7C4404FC}" dt="2022-10-13T14:42:01.111" v="893" actId="1076"/>
          <ac:spMkLst>
            <pc:docMk/>
            <pc:sldMk cId="1449890163" sldId="273"/>
            <ac:spMk id="2" creationId="{FCF0B35C-45F6-255C-9F1A-503815EACE38}"/>
          </ac:spMkLst>
        </pc:spChg>
        <pc:spChg chg="mod">
          <ac:chgData name="Annemijn Zumbrink" userId="f1ce29f9-ee1d-4ffa-aec7-9f9ff06acd94" providerId="ADAL" clId="{C633ECF9-4488-4A01-A4D0-544C7C4404FC}" dt="2022-10-13T14:40:05.541" v="875" actId="14100"/>
          <ac:spMkLst>
            <pc:docMk/>
            <pc:sldMk cId="1449890163" sldId="273"/>
            <ac:spMk id="3" creationId="{0879A4E6-924A-169E-31B6-E619CBFD0575}"/>
          </ac:spMkLst>
        </pc:spChg>
        <pc:spChg chg="del">
          <ac:chgData name="Annemijn Zumbrink" userId="f1ce29f9-ee1d-4ffa-aec7-9f9ff06acd94" providerId="ADAL" clId="{C633ECF9-4488-4A01-A4D0-544C7C4404FC}" dt="2022-10-13T14:39:48.565" v="871" actId="21"/>
          <ac:spMkLst>
            <pc:docMk/>
            <pc:sldMk cId="1449890163" sldId="273"/>
            <ac:spMk id="4" creationId="{9A30D4B9-5567-6FA2-1811-D21111513191}"/>
          </ac:spMkLst>
        </pc:spChg>
        <pc:picChg chg="add mod">
          <ac:chgData name="Annemijn Zumbrink" userId="f1ce29f9-ee1d-4ffa-aec7-9f9ff06acd94" providerId="ADAL" clId="{C633ECF9-4488-4A01-A4D0-544C7C4404FC}" dt="2022-10-13T14:42:06.607" v="894" actId="1076"/>
          <ac:picMkLst>
            <pc:docMk/>
            <pc:sldMk cId="1449890163" sldId="273"/>
            <ac:picMk id="6" creationId="{F5F1D8BA-759B-B5F9-EB6F-B3993B6924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ok, object, tekst&#10;&#10;Automatisch gegenereerde beschrijving">
            <a:extLst>
              <a:ext uri="{FF2B5EF4-FFF2-40B4-BE49-F238E27FC236}">
                <a16:creationId xmlns:a16="http://schemas.microsoft.com/office/drawing/2014/main" id="{264519B8-5B59-4648-BC20-12E24B932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" y="266400"/>
            <a:ext cx="2016000" cy="296419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9728A82-281D-454C-B322-A0D0FE0A3E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3"/>
            <a:ext cx="9230166" cy="3173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3777602-836A-4F37-B2F2-BFDD709D8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0" y="3742124"/>
            <a:ext cx="9244253" cy="13370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32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een subtitel in</a:t>
            </a:r>
          </a:p>
        </p:txBody>
      </p:sp>
    </p:spTree>
    <p:extLst>
      <p:ext uri="{BB962C8B-B14F-4D97-AF65-F5344CB8AC3E}">
        <p14:creationId xmlns:p14="http://schemas.microsoft.com/office/powerpoint/2010/main" val="2208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A89BE8D6-ADFB-45F9-97E1-7D7C7AA432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1936376"/>
            <a:ext cx="9255395" cy="4395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pic>
        <p:nvPicPr>
          <p:cNvPr id="10" name="Afbeelding 9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659CE6EC-A246-43FF-96C8-D1245D8BB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550FE4DB-F11E-43EE-BFAB-D605C2CEE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3"/>
            <a:ext cx="9241308" cy="109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</p:spTree>
    <p:extLst>
      <p:ext uri="{BB962C8B-B14F-4D97-AF65-F5344CB8AC3E}">
        <p14:creationId xmlns:p14="http://schemas.microsoft.com/office/powerpoint/2010/main" val="10108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F59854F0-6683-4FCD-8781-7BC65ABF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57E4EB6A-5DC5-4516-8307-E673FA105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645807"/>
            <a:ext cx="9230166" cy="1728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tekst in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8FDC4D36-5438-4956-9454-3097679F2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800" y="2528046"/>
            <a:ext cx="9253778" cy="37728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Opsomming met </a:t>
            </a:r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33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67703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2"/>
            <a:ext cx="4733285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3" y="753034"/>
            <a:ext cx="4080222" cy="52405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786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77228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2"/>
            <a:ext cx="4742810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2" y="0"/>
            <a:ext cx="4815327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46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111348" y="753034"/>
            <a:ext cx="6077244" cy="5240512"/>
          </a:xfrm>
        </p:spPr>
        <p:txBody>
          <a:bodyPr/>
          <a:lstStyle/>
          <a:p>
            <a:r>
              <a:rPr lang="nl-NL" sz="5400" dirty="0"/>
              <a:t>Wat als u het geschreven</a:t>
            </a:r>
          </a:p>
          <a:p>
            <a:r>
              <a:rPr lang="nl-NL" sz="5400" dirty="0"/>
              <a:t>Woord van God</a:t>
            </a:r>
          </a:p>
          <a:p>
            <a:r>
              <a:rPr lang="nl-NL" sz="5400" dirty="0"/>
              <a:t>niet meer kunt lezen?</a:t>
            </a:r>
          </a:p>
        </p:txBody>
      </p:sp>
      <p:pic>
        <p:nvPicPr>
          <p:cNvPr id="10" name="Tijdelijke aanduiding voor afbeelding 9" descr="Opengeslagen bijbel met vaag gemaakte tekst.">
            <a:extLst>
              <a:ext uri="{FF2B5EF4-FFF2-40B4-BE49-F238E27FC236}">
                <a16:creationId xmlns:a16="http://schemas.microsoft.com/office/drawing/2014/main" id="{E80C3B8D-5587-EABB-9505-A65A4BB9B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r="2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51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41010" y="849088"/>
            <a:ext cx="6189784" cy="5293956"/>
          </a:xfrm>
        </p:spPr>
        <p:txBody>
          <a:bodyPr/>
          <a:lstStyle/>
          <a:p>
            <a:r>
              <a:rPr lang="nl-NL" sz="5400" dirty="0"/>
              <a:t>Dat overkomt veel mensen met kijkproblemen, zoals mevrouw Staal.</a:t>
            </a:r>
          </a:p>
        </p:txBody>
      </p:sp>
      <p:pic>
        <p:nvPicPr>
          <p:cNvPr id="10" name="Tijdelijke aanduiding voor afbeelding 9" descr="Afbeelding met muur, persoon, person, binnen&#10;&#10;Automatisch gegenereerde beschrijving">
            <a:extLst>
              <a:ext uri="{FF2B5EF4-FFF2-40B4-BE49-F238E27FC236}">
                <a16:creationId xmlns:a16="http://schemas.microsoft.com/office/drawing/2014/main" id="{2C4B25CF-9C5B-96D6-5A1F-7062632110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8165"/>
          <a:stretch>
            <a:fillRect/>
          </a:stretch>
        </p:blipFill>
        <p:spPr>
          <a:xfrm>
            <a:off x="7343336" y="849087"/>
            <a:ext cx="4121834" cy="5293957"/>
          </a:xfrm>
        </p:spPr>
      </p:pic>
    </p:spTree>
    <p:extLst>
      <p:ext uri="{BB962C8B-B14F-4D97-AF65-F5344CB8AC3E}">
        <p14:creationId xmlns:p14="http://schemas.microsoft.com/office/powerpoint/2010/main" val="134764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55077" y="753034"/>
            <a:ext cx="6161649" cy="5240512"/>
          </a:xfrm>
        </p:spPr>
        <p:txBody>
          <a:bodyPr/>
          <a:lstStyle/>
          <a:p>
            <a:r>
              <a:rPr lang="nl-NL" sz="5400" dirty="0"/>
              <a:t>Gelukkig biedt de Groot Letter Bijbel uitkomst!</a:t>
            </a:r>
          </a:p>
        </p:txBody>
      </p:sp>
      <p:pic>
        <p:nvPicPr>
          <p:cNvPr id="10" name="Tijdelijke aanduiding voor afbeelding 9" descr="Vrouw leest in de Groot Letter Bijbel.">
            <a:extLst>
              <a:ext uri="{FF2B5EF4-FFF2-40B4-BE49-F238E27FC236}">
                <a16:creationId xmlns:a16="http://schemas.microsoft.com/office/drawing/2014/main" id="{C6A69C31-9CCA-BF6D-BCD8-AF6FA82FF5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r="2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73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55077" y="753034"/>
            <a:ext cx="6147581" cy="5240512"/>
          </a:xfrm>
        </p:spPr>
        <p:txBody>
          <a:bodyPr/>
          <a:lstStyle/>
          <a:p>
            <a:r>
              <a:rPr lang="nl-NL" sz="5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is grote behoefte aan méér Groot Letter Bijbels. </a:t>
            </a:r>
            <a:endParaRPr lang="nl-NL" sz="5400" dirty="0"/>
          </a:p>
        </p:txBody>
      </p:sp>
      <p:pic>
        <p:nvPicPr>
          <p:cNvPr id="10" name="Tijdelijke aanduiding voor afbeelding 9" descr="Afbeelding met tekst, binnen, stapel&#10;&#10;Automatisch gegenereerde beschrijving">
            <a:extLst>
              <a:ext uri="{FF2B5EF4-FFF2-40B4-BE49-F238E27FC236}">
                <a16:creationId xmlns:a16="http://schemas.microsoft.com/office/drawing/2014/main" id="{BE871C9F-3F68-09AF-49D3-022CC37CDF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r="2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00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1017921" y="2376461"/>
            <a:ext cx="6225467" cy="2105077"/>
          </a:xfrm>
        </p:spPr>
        <p:txBody>
          <a:bodyPr/>
          <a:lstStyle/>
          <a:p>
            <a:r>
              <a:rPr lang="nl-NL" b="1" dirty="0"/>
              <a:t>U kunt geven: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Tijdens de collecte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Via de GIVT-app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Op bartimeusfonds.nl/</a:t>
            </a:r>
            <a:r>
              <a:rPr lang="nl-NL" dirty="0" err="1"/>
              <a:t>glb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998806" y="744819"/>
            <a:ext cx="6225467" cy="1365335"/>
          </a:xfrm>
        </p:spPr>
        <p:txBody>
          <a:bodyPr/>
          <a:lstStyle/>
          <a:p>
            <a:r>
              <a:rPr lang="nl-NL" sz="5400" dirty="0"/>
              <a:t>Helpt u mee?</a:t>
            </a:r>
          </a:p>
        </p:txBody>
      </p:sp>
      <p:pic>
        <p:nvPicPr>
          <p:cNvPr id="13" name="Tijdelijke aanduiding voor afbeelding 12" descr="Groot Letter Bijbel in 5 delen.">
            <a:extLst>
              <a:ext uri="{FF2B5EF4-FFF2-40B4-BE49-F238E27FC236}">
                <a16:creationId xmlns:a16="http://schemas.microsoft.com/office/drawing/2014/main" id="{95BF6486-174F-8B8D-47EE-BDE6209231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r="2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517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CF0B35C-45F6-255C-9F1A-503815EAC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362" y="2151213"/>
            <a:ext cx="10269416" cy="2391506"/>
          </a:xfrm>
        </p:spPr>
        <p:txBody>
          <a:bodyPr/>
          <a:lstStyle/>
          <a:p>
            <a:r>
              <a:rPr lang="nl-NL" dirty="0"/>
              <a:t>Al meer dan 100 jaar is het Bijbelverhaal van </a:t>
            </a:r>
            <a:r>
              <a:rPr lang="nl-NL" dirty="0" err="1"/>
              <a:t>Bartiméus</a:t>
            </a:r>
            <a:r>
              <a:rPr lang="nl-NL" dirty="0"/>
              <a:t> onze inspiratie.</a:t>
            </a:r>
          </a:p>
          <a:p>
            <a:endParaRPr lang="nl-NL" dirty="0"/>
          </a:p>
          <a:p>
            <a:r>
              <a:rPr lang="nl-NL" dirty="0"/>
              <a:t>Wij willen Jezus navolgen door om te zien naar de ruim 300.000 mensen met een visuele beperking in Nederland.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79A4E6-924A-169E-31B6-E619CBFD0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686" y="561283"/>
            <a:ext cx="10550769" cy="1281586"/>
          </a:xfrm>
        </p:spPr>
        <p:txBody>
          <a:bodyPr/>
          <a:lstStyle/>
          <a:p>
            <a:r>
              <a:rPr lang="nl-NL" sz="5400" dirty="0"/>
              <a:t>Hartelijk dank voor uw steun!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5F1D8BA-759B-B5F9-EB6F-B3993B69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85" y="4947246"/>
            <a:ext cx="5510810" cy="1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01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artimé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45"/>
      </a:accent1>
      <a:accent2>
        <a:srgbClr val="254997"/>
      </a:accent2>
      <a:accent3>
        <a:srgbClr val="C51A2E"/>
      </a:accent3>
      <a:accent4>
        <a:srgbClr val="FFE000"/>
      </a:accent4>
      <a:accent5>
        <a:srgbClr val="006027"/>
      </a:accent5>
      <a:accent6>
        <a:srgbClr val="042E7A"/>
      </a:accent6>
      <a:hlink>
        <a:srgbClr val="008245"/>
      </a:hlink>
      <a:folHlink>
        <a:srgbClr val="254997"/>
      </a:folHlink>
    </a:clrScheme>
    <a:fontScheme name="Bartimé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timéus.potx" id="{E9F96DF3-0996-4E19-998A-1DBC87F18CF2}" vid="{54753F84-3A09-403A-B1AD-B523CDACD8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c9357d-dffb-4d51-8bcb-de36b57fce07" xsi:nil="true"/>
    <lcf76f155ced4ddcb4097134ff3c332f xmlns="b675291a-f827-48ed-88bc-8244e9f52aef">
      <Terms xmlns="http://schemas.microsoft.com/office/infopath/2007/PartnerControls"/>
    </lcf76f155ced4ddcb4097134ff3c332f>
    <Title0 xmlns="b675291a-f827-48ed-88bc-8244e9f52a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72AB031C69B4D83484DFDF1558182" ma:contentTypeVersion="17" ma:contentTypeDescription="Een nieuw document maken." ma:contentTypeScope="" ma:versionID="ab277df7079dd6499535511ee3f5373b">
  <xsd:schema xmlns:xsd="http://www.w3.org/2001/XMLSchema" xmlns:xs="http://www.w3.org/2001/XMLSchema" xmlns:p="http://schemas.microsoft.com/office/2006/metadata/properties" xmlns:ns2="b675291a-f827-48ed-88bc-8244e9f52aef" xmlns:ns3="c1c9357d-dffb-4d51-8bcb-de36b57fce07" targetNamespace="http://schemas.microsoft.com/office/2006/metadata/properties" ma:root="true" ma:fieldsID="faee3957c00f5a575034904ae3190bf5" ns2:_="" ns3:_="">
    <xsd:import namespace="b675291a-f827-48ed-88bc-8244e9f52aef"/>
    <xsd:import namespace="c1c9357d-dffb-4d51-8bcb-de36b57fce07"/>
    <xsd:element name="properties">
      <xsd:complexType>
        <xsd:sequence>
          <xsd:element name="documentManagement">
            <xsd:complexType>
              <xsd:all>
                <xsd:element ref="ns2:Title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5291a-f827-48ed-88bc-8244e9f52aef" elementFormDefault="qualified">
    <xsd:import namespace="http://schemas.microsoft.com/office/2006/documentManagement/types"/>
    <xsd:import namespace="http://schemas.microsoft.com/office/infopath/2007/PartnerControls"/>
    <xsd:element name="Title0" ma:index="8" nillable="true" ma:displayName="Title" ma:description="" ma:internalName="Title0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2c1aac6f-8492-4f70-a9e6-563bee7ab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9357d-dffb-4d51-8bcb-de36b57fc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ddb169-6cba-4f8c-81cd-ffd62c6136d8}" ma:internalName="TaxCatchAll" ma:showField="CatchAllData" ma:web="c1c9357d-dffb-4d51-8bcb-de36b57fc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682F0-C0AC-431C-A44F-523F07799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5808B5-DE4D-4836-8136-7DCF0CA3540D}">
  <ds:schemaRefs>
    <ds:schemaRef ds:uri="http://schemas.microsoft.com/office/2006/metadata/properties"/>
    <ds:schemaRef ds:uri="http://schemas.microsoft.com/office/infopath/2007/PartnerControls"/>
    <ds:schemaRef ds:uri="b675291a-f827-48ed-88bc-8244e9f52aef"/>
    <ds:schemaRef ds:uri="72f98422-f753-490c-8c37-4384cd020988"/>
    <ds:schemaRef ds:uri="596cd146-d2e5-489a-8c35-a82763b33045"/>
  </ds:schemaRefs>
</ds:datastoreItem>
</file>

<file path=customXml/itemProps3.xml><?xml version="1.0" encoding="utf-8"?>
<ds:datastoreItem xmlns:ds="http://schemas.openxmlformats.org/officeDocument/2006/customXml" ds:itemID="{B0CD5378-4DD7-4A74-8C81-1701FAE437A6}"/>
</file>

<file path=docProps/app.xml><?xml version="1.0" encoding="utf-8"?>
<Properties xmlns="http://schemas.openxmlformats.org/officeDocument/2006/extended-properties" xmlns:vt="http://schemas.openxmlformats.org/officeDocument/2006/docPropsVTypes">
  <Template>Bartiméus</Template>
  <TotalTime>198</TotalTime>
  <Words>101</Words>
  <Application>Microsoft Office PowerPoint</Application>
  <PresentationFormat>Breedbeeld</PresentationFormat>
  <Paragraphs>16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Annemijn Zumbrink</dc:creator>
  <cp:lastModifiedBy>Annemijn Zumbrink</cp:lastModifiedBy>
  <cp:revision>18</cp:revision>
  <dcterms:created xsi:type="dcterms:W3CDTF">2019-02-28T15:01:33Z</dcterms:created>
  <dcterms:modified xsi:type="dcterms:W3CDTF">2022-10-13T14:44:40Z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0x01010091572AB031C69B4D83484DFDF1558182</vt:lpwstr>
  </property>
  <property fmtid="{D5CDD505-2E9C-101B-9397-08002B2CF9AE}" pid="3" name="Order">
    <vt:r8>155600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