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9" r:id="rId6"/>
    <p:sldId id="263" r:id="rId7"/>
    <p:sldId id="260" r:id="rId8"/>
    <p:sldId id="266" r:id="rId9"/>
    <p:sldId id="267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3A75D-E953-4824-AEFB-2BFC5724F47F}" v="2" dt="2023-07-13T15:08:52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mijn Zumbrink" userId="f1ce29f9-ee1d-4ffa-aec7-9f9ff06acd94" providerId="ADAL" clId="{A593A75D-E953-4824-AEFB-2BFC5724F47F}"/>
    <pc:docChg chg="custSel delSld modSld">
      <pc:chgData name="Annemijn Zumbrink" userId="f1ce29f9-ee1d-4ffa-aec7-9f9ff06acd94" providerId="ADAL" clId="{A593A75D-E953-4824-AEFB-2BFC5724F47F}" dt="2023-07-13T15:08:55.365" v="39" actId="962"/>
      <pc:docMkLst>
        <pc:docMk/>
      </pc:docMkLst>
      <pc:sldChg chg="addSp delSp modSp mod">
        <pc:chgData name="Annemijn Zumbrink" userId="f1ce29f9-ee1d-4ffa-aec7-9f9ff06acd94" providerId="ADAL" clId="{A593A75D-E953-4824-AEFB-2BFC5724F47F}" dt="2023-07-13T15:06:05.439" v="35" actId="27614"/>
        <pc:sldMkLst>
          <pc:docMk/>
          <pc:sldMk cId="1178997496" sldId="262"/>
        </pc:sldMkLst>
        <pc:spChg chg="add del mod">
          <ac:chgData name="Annemijn Zumbrink" userId="f1ce29f9-ee1d-4ffa-aec7-9f9ff06acd94" providerId="ADAL" clId="{A593A75D-E953-4824-AEFB-2BFC5724F47F}" dt="2023-07-13T15:06:02.153" v="34" actId="931"/>
          <ac:spMkLst>
            <pc:docMk/>
            <pc:sldMk cId="1178997496" sldId="262"/>
            <ac:spMk id="5" creationId="{0B8B3F70-B804-104F-10A5-01765EC0F982}"/>
          </ac:spMkLst>
        </pc:spChg>
        <pc:picChg chg="del">
          <ac:chgData name="Annemijn Zumbrink" userId="f1ce29f9-ee1d-4ffa-aec7-9f9ff06acd94" providerId="ADAL" clId="{A593A75D-E953-4824-AEFB-2BFC5724F47F}" dt="2023-07-13T15:05:13.528" v="33" actId="21"/>
          <ac:picMkLst>
            <pc:docMk/>
            <pc:sldMk cId="1178997496" sldId="262"/>
            <ac:picMk id="7" creationId="{A65A4839-74DF-69AC-C018-94781DA48AF8}"/>
          </ac:picMkLst>
        </pc:picChg>
        <pc:picChg chg="add mod">
          <ac:chgData name="Annemijn Zumbrink" userId="f1ce29f9-ee1d-4ffa-aec7-9f9ff06acd94" providerId="ADAL" clId="{A593A75D-E953-4824-AEFB-2BFC5724F47F}" dt="2023-07-13T15:06:05.439" v="35" actId="27614"/>
          <ac:picMkLst>
            <pc:docMk/>
            <pc:sldMk cId="1178997496" sldId="262"/>
            <ac:picMk id="8" creationId="{90A7B851-A26C-1EC0-5E25-FFFD4A2661CF}"/>
          </ac:picMkLst>
        </pc:picChg>
      </pc:sldChg>
      <pc:sldChg chg="addSp delSp modSp mod">
        <pc:chgData name="Annemijn Zumbrink" userId="f1ce29f9-ee1d-4ffa-aec7-9f9ff06acd94" providerId="ADAL" clId="{A593A75D-E953-4824-AEFB-2BFC5724F47F}" dt="2023-07-13T15:08:55.365" v="39" actId="962"/>
        <pc:sldMkLst>
          <pc:docMk/>
          <pc:sldMk cId="2770493606" sldId="265"/>
        </pc:sldMkLst>
        <pc:spChg chg="mod">
          <ac:chgData name="Annemijn Zumbrink" userId="f1ce29f9-ee1d-4ffa-aec7-9f9ff06acd94" providerId="ADAL" clId="{A593A75D-E953-4824-AEFB-2BFC5724F47F}" dt="2023-07-13T15:08:55.365" v="39" actId="962"/>
          <ac:spMkLst>
            <pc:docMk/>
            <pc:sldMk cId="2770493606" sldId="265"/>
            <ac:spMk id="3" creationId="{16B3BF0A-7120-45B2-AB69-8837D45811BB}"/>
          </ac:spMkLst>
        </pc:spChg>
        <pc:spChg chg="add del mod">
          <ac:chgData name="Annemijn Zumbrink" userId="f1ce29f9-ee1d-4ffa-aec7-9f9ff06acd94" providerId="ADAL" clId="{A593A75D-E953-4824-AEFB-2BFC5724F47F}" dt="2023-07-13T15:08:52.560" v="37" actId="931"/>
          <ac:spMkLst>
            <pc:docMk/>
            <pc:sldMk cId="2770493606" sldId="265"/>
            <ac:spMk id="4" creationId="{6A5EB160-87D6-3C2E-C026-0E354D774AE9}"/>
          </ac:spMkLst>
        </pc:spChg>
        <pc:picChg chg="add mod">
          <ac:chgData name="Annemijn Zumbrink" userId="f1ce29f9-ee1d-4ffa-aec7-9f9ff06acd94" providerId="ADAL" clId="{A593A75D-E953-4824-AEFB-2BFC5724F47F}" dt="2023-07-13T15:08:55.362" v="38" actId="27614"/>
          <ac:picMkLst>
            <pc:docMk/>
            <pc:sldMk cId="2770493606" sldId="265"/>
            <ac:picMk id="6" creationId="{E89062C7-99A9-F048-936A-51EC061391EF}"/>
          </ac:picMkLst>
        </pc:picChg>
        <pc:picChg chg="del">
          <ac:chgData name="Annemijn Zumbrink" userId="f1ce29f9-ee1d-4ffa-aec7-9f9ff06acd94" providerId="ADAL" clId="{A593A75D-E953-4824-AEFB-2BFC5724F47F}" dt="2023-07-13T15:06:31.114" v="36" actId="21"/>
          <ac:picMkLst>
            <pc:docMk/>
            <pc:sldMk cId="2770493606" sldId="265"/>
            <ac:picMk id="8" creationId="{3E2170DA-F819-0AB5-3EF8-A42DF604AE53}"/>
          </ac:picMkLst>
        </pc:picChg>
      </pc:sldChg>
      <pc:sldChg chg="del">
        <pc:chgData name="Annemijn Zumbrink" userId="f1ce29f9-ee1d-4ffa-aec7-9f9ff06acd94" providerId="ADAL" clId="{A593A75D-E953-4824-AEFB-2BFC5724F47F}" dt="2023-07-13T14:34:58.305" v="2" actId="2696"/>
        <pc:sldMkLst>
          <pc:docMk/>
          <pc:sldMk cId="672363702" sldId="270"/>
        </pc:sldMkLst>
      </pc:sldChg>
      <pc:sldChg chg="del">
        <pc:chgData name="Annemijn Zumbrink" userId="f1ce29f9-ee1d-4ffa-aec7-9f9ff06acd94" providerId="ADAL" clId="{A593A75D-E953-4824-AEFB-2BFC5724F47F}" dt="2023-07-13T14:34:23.760" v="1" actId="2696"/>
        <pc:sldMkLst>
          <pc:docMk/>
          <pc:sldMk cId="2357946229" sldId="271"/>
        </pc:sldMkLst>
      </pc:sldChg>
      <pc:sldChg chg="del">
        <pc:chgData name="Annemijn Zumbrink" userId="f1ce29f9-ee1d-4ffa-aec7-9f9ff06acd94" providerId="ADAL" clId="{A593A75D-E953-4824-AEFB-2BFC5724F47F}" dt="2023-07-13T14:34:03.111" v="0" actId="2696"/>
        <pc:sldMkLst>
          <pc:docMk/>
          <pc:sldMk cId="3401175083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lok, object, tekst&#10;&#10;Automatisch gegenereerde beschrijving">
            <a:extLst>
              <a:ext uri="{FF2B5EF4-FFF2-40B4-BE49-F238E27FC236}">
                <a16:creationId xmlns:a16="http://schemas.microsoft.com/office/drawing/2014/main" id="{264519B8-5B59-4648-BC20-12E24B932B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0" y="266400"/>
            <a:ext cx="2016000" cy="296419"/>
          </a:xfrm>
          <a:prstGeom prst="rect">
            <a:avLst/>
          </a:prstGeom>
        </p:spPr>
      </p:pic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9728A82-281D-454C-B322-A0D0FE0A3E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561283"/>
            <a:ext cx="9230166" cy="31731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Voer een titel in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93777602-836A-4F37-B2F2-BFDD709D86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5550" y="3742124"/>
            <a:ext cx="9244253" cy="13370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3200" spc="4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een subtitel in</a:t>
            </a:r>
          </a:p>
        </p:txBody>
      </p:sp>
    </p:spTree>
    <p:extLst>
      <p:ext uri="{BB962C8B-B14F-4D97-AF65-F5344CB8AC3E}">
        <p14:creationId xmlns:p14="http://schemas.microsoft.com/office/powerpoint/2010/main" val="22088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en ve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3">
            <a:extLst>
              <a:ext uri="{FF2B5EF4-FFF2-40B4-BE49-F238E27FC236}">
                <a16:creationId xmlns:a16="http://schemas.microsoft.com/office/drawing/2014/main" id="{A89BE8D6-ADFB-45F9-97E1-7D7C7AA432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1936376"/>
            <a:ext cx="9255395" cy="43952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pic>
        <p:nvPicPr>
          <p:cNvPr id="10" name="Afbeelding 9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659CE6EC-A246-43FF-96C8-D1245D8BB3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550FE4DB-F11E-43EE-BFAB-D605C2CEE1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4800" y="561283"/>
            <a:ext cx="9241308" cy="10907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Voer een titel in</a:t>
            </a:r>
          </a:p>
        </p:txBody>
      </p:sp>
    </p:spTree>
    <p:extLst>
      <p:ext uri="{BB962C8B-B14F-4D97-AF65-F5344CB8AC3E}">
        <p14:creationId xmlns:p14="http://schemas.microsoft.com/office/powerpoint/2010/main" val="101081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F59854F0-6683-4FCD-8781-7BC65ABF0D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0" name="Tijdelijke aanduiding voor tekst 13">
            <a:extLst>
              <a:ext uri="{FF2B5EF4-FFF2-40B4-BE49-F238E27FC236}">
                <a16:creationId xmlns:a16="http://schemas.microsoft.com/office/drawing/2014/main" id="{57E4EB6A-5DC5-4516-8307-E673FA105B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645807"/>
            <a:ext cx="9230166" cy="17285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spc="4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Voer een tekst in</a:t>
            </a:r>
          </a:p>
        </p:txBody>
      </p:sp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8FDC4D36-5438-4956-9454-3097679F21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4800" y="2528046"/>
            <a:ext cx="9253778" cy="377286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Opsomming met </a:t>
            </a:r>
            <a:r>
              <a:rPr lang="nl-NL" dirty="0" err="1"/>
              <a:t>bullets</a:t>
            </a:r>
            <a:endParaRPr lang="nl-NL" dirty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933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934D6B6B-FD96-453E-B7C3-4E79902BB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6C4682CA-9FFC-49DA-A31A-A7B3FB1CE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2889197"/>
            <a:ext cx="4767703" cy="3442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95A4AD4-82EC-4BEC-9DD7-82BF73417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4800" y="561282"/>
            <a:ext cx="4733285" cy="21050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BCF3E3EA-7631-492E-96AE-593C109697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6673" y="753034"/>
            <a:ext cx="4080222" cy="5240512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57863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, tekst en afbeelding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amer, scène, gokhuis&#10;&#10;Automatisch gegenereerde beschrijving">
            <a:extLst>
              <a:ext uri="{FF2B5EF4-FFF2-40B4-BE49-F238E27FC236}">
                <a16:creationId xmlns:a16="http://schemas.microsoft.com/office/drawing/2014/main" id="{934D6B6B-FD96-453E-B7C3-4E79902BBC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693272" cy="558000"/>
          </a:xfrm>
          <a:prstGeom prst="rect">
            <a:avLst/>
          </a:prstGeom>
        </p:spPr>
      </p:pic>
      <p:sp>
        <p:nvSpPr>
          <p:cNvPr id="13" name="Tijdelijke aanduiding voor tekst 13">
            <a:extLst>
              <a:ext uri="{FF2B5EF4-FFF2-40B4-BE49-F238E27FC236}">
                <a16:creationId xmlns:a16="http://schemas.microsoft.com/office/drawing/2014/main" id="{6C4682CA-9FFC-49DA-A31A-A7B3FB1CE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4800" y="2889197"/>
            <a:ext cx="4777228" cy="34424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600" spc="6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Voer tekst in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95A4AD4-82EC-4BEC-9DD7-82BF73417F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5550" y="561282"/>
            <a:ext cx="4742810" cy="21050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7400"/>
              </a:lnSpc>
              <a:spcBef>
                <a:spcPts val="0"/>
              </a:spcBef>
              <a:buNone/>
              <a:defRPr sz="64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BCF3E3EA-7631-492E-96AE-593C109697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6672" y="0"/>
            <a:ext cx="4815327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46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1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3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E915A7-0D33-4357-BEF4-026D5FEA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02350" y="2329543"/>
            <a:ext cx="4528457" cy="1426028"/>
          </a:xfrm>
        </p:spPr>
        <p:txBody>
          <a:bodyPr/>
          <a:lstStyle/>
          <a:p>
            <a:r>
              <a:rPr lang="nl-NL" dirty="0"/>
              <a:t>Het </a:t>
            </a:r>
            <a:r>
              <a:rPr lang="nl-NL" dirty="0" err="1"/>
              <a:t>Bartiméus</a:t>
            </a:r>
            <a:r>
              <a:rPr lang="nl-NL" dirty="0"/>
              <a:t> Fonds is er voor alle mensen die slechtziend of blind zijn.</a:t>
            </a:r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2350" y="740229"/>
            <a:ext cx="4528457" cy="1240971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nl-NL" sz="4000" dirty="0"/>
              <a:t>Collecte voor het </a:t>
            </a:r>
            <a:r>
              <a:rPr lang="nl-NL" sz="4000" dirty="0" err="1"/>
              <a:t>Bartiméus</a:t>
            </a:r>
            <a:r>
              <a:rPr lang="nl-NL" sz="4000" dirty="0"/>
              <a:t> Fonds</a:t>
            </a:r>
          </a:p>
        </p:txBody>
      </p:sp>
      <p:pic>
        <p:nvPicPr>
          <p:cNvPr id="8" name="Tijdelijke aanduiding voor afbeelding 7" descr="Afbeelding met kleding, Menselijk gezicht, persoon, person&#10;&#10;Automatisch gegenereerde beschrijving">
            <a:extLst>
              <a:ext uri="{FF2B5EF4-FFF2-40B4-BE49-F238E27FC236}">
                <a16:creationId xmlns:a16="http://schemas.microsoft.com/office/drawing/2014/main" id="{90A7B851-A26C-1EC0-5E25-FFFD4A2661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" b="24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899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E915A7-0D33-4357-BEF4-026D5FEA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27457" y="1319093"/>
            <a:ext cx="4777228" cy="4219814"/>
          </a:xfrm>
        </p:spPr>
        <p:txBody>
          <a:bodyPr/>
          <a:lstStyle/>
          <a:p>
            <a:r>
              <a:rPr lang="nl-NL" dirty="0"/>
              <a:t>‘Ik hoop van harte dat uw ogen gezond blijven. U wilt echt niet in mijn schoenen staan.’</a:t>
            </a:r>
          </a:p>
        </p:txBody>
      </p:sp>
      <p:pic>
        <p:nvPicPr>
          <p:cNvPr id="7" name="Tijdelijke aanduiding voor afbeelding 6" descr="Afbeelding met tekst, buitenshuis, persoon, staan&#10;&#10;Automatisch gegenereerde beschrijving">
            <a:extLst>
              <a:ext uri="{FF2B5EF4-FFF2-40B4-BE49-F238E27FC236}">
                <a16:creationId xmlns:a16="http://schemas.microsoft.com/office/drawing/2014/main" id="{A65A4839-74DF-69AC-C018-94781DA48A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5" r="26595"/>
          <a:stretch>
            <a:fillRect/>
          </a:stretch>
        </p:blipFill>
        <p:spPr>
          <a:xfrm>
            <a:off x="7663542" y="0"/>
            <a:ext cx="4528457" cy="6858000"/>
          </a:xfrm>
        </p:spPr>
      </p:pic>
    </p:spTree>
    <p:extLst>
      <p:ext uri="{BB962C8B-B14F-4D97-AF65-F5344CB8AC3E}">
        <p14:creationId xmlns:p14="http://schemas.microsoft.com/office/powerpoint/2010/main" val="34880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E915A7-0D33-4357-BEF4-026D5FEA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60114" y="1284514"/>
            <a:ext cx="4777228" cy="4524614"/>
          </a:xfrm>
        </p:spPr>
        <p:txBody>
          <a:bodyPr/>
          <a:lstStyle/>
          <a:p>
            <a:pPr>
              <a:buClr>
                <a:srgbClr val="00B050"/>
              </a:buClr>
            </a:pPr>
            <a:r>
              <a:rPr lang="nl-NL" dirty="0"/>
              <a:t>‘Met mensen zoals ik wordt nog steeds weinig rekening gehouden. </a:t>
            </a:r>
          </a:p>
          <a:p>
            <a:pPr>
              <a:buClr>
                <a:srgbClr val="00B050"/>
              </a:buClr>
            </a:pPr>
            <a:endParaRPr lang="nl-NL" dirty="0"/>
          </a:p>
          <a:p>
            <a:pPr>
              <a:buClr>
                <a:srgbClr val="00B050"/>
              </a:buClr>
            </a:pPr>
            <a:r>
              <a:rPr lang="nl-NL" dirty="0"/>
              <a:t>Daardoor loop ik vaak letterlijk tegen obstakels aan.</a:t>
            </a:r>
          </a:p>
          <a:p>
            <a:pPr>
              <a:buClr>
                <a:srgbClr val="00B050"/>
              </a:buClr>
            </a:pPr>
            <a:endParaRPr lang="nl-NL" dirty="0"/>
          </a:p>
          <a:p>
            <a:pPr>
              <a:buClr>
                <a:srgbClr val="00B050"/>
              </a:buClr>
            </a:pPr>
            <a:r>
              <a:rPr lang="nl-NL" dirty="0"/>
              <a:t>Gelukkig helpt het </a:t>
            </a:r>
            <a:r>
              <a:rPr lang="nl-NL" dirty="0" err="1"/>
              <a:t>Bartiméus</a:t>
            </a:r>
            <a:r>
              <a:rPr lang="nl-NL" dirty="0"/>
              <a:t> Fonds mij op weg.’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5D25387B-6575-D820-5446-410F20ADDC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2" r="28742"/>
          <a:stretch/>
        </p:blipFill>
        <p:spPr>
          <a:xfrm>
            <a:off x="7627131" y="-122438"/>
            <a:ext cx="4466897" cy="7002209"/>
          </a:xfrm>
        </p:spPr>
      </p:pic>
    </p:spTree>
    <p:extLst>
      <p:ext uri="{BB962C8B-B14F-4D97-AF65-F5344CB8AC3E}">
        <p14:creationId xmlns:p14="http://schemas.microsoft.com/office/powerpoint/2010/main" val="352272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E915A7-0D33-4357-BEF4-026D5FEA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4543" y="1242893"/>
            <a:ext cx="4777228" cy="4372214"/>
          </a:xfrm>
        </p:spPr>
        <p:txBody>
          <a:bodyPr/>
          <a:lstStyle/>
          <a:p>
            <a:pPr>
              <a:buClr>
                <a:srgbClr val="00B050"/>
              </a:buClr>
            </a:pPr>
            <a:r>
              <a:rPr lang="nl-NL" dirty="0"/>
              <a:t>‘Dankzij het </a:t>
            </a:r>
            <a:r>
              <a:rPr lang="nl-NL" dirty="0" err="1"/>
              <a:t>Bartiméus</a:t>
            </a:r>
            <a:r>
              <a:rPr lang="nl-NL" dirty="0"/>
              <a:t> Fonds hoort Amy er ook bij!’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5D25387B-6575-D820-5446-410F20ADDC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6" r="10186"/>
          <a:stretch/>
        </p:blipFill>
        <p:spPr>
          <a:xfrm>
            <a:off x="7725103" y="-144209"/>
            <a:ext cx="4466897" cy="7002209"/>
          </a:xfrm>
        </p:spPr>
      </p:pic>
    </p:spTree>
    <p:extLst>
      <p:ext uri="{BB962C8B-B14F-4D97-AF65-F5344CB8AC3E}">
        <p14:creationId xmlns:p14="http://schemas.microsoft.com/office/powerpoint/2010/main" val="20134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E915A7-0D33-4357-BEF4-026D5FEA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0743" y="1242893"/>
            <a:ext cx="4777228" cy="4372214"/>
          </a:xfrm>
        </p:spPr>
        <p:txBody>
          <a:bodyPr/>
          <a:lstStyle/>
          <a:p>
            <a:pPr>
              <a:buClr>
                <a:srgbClr val="00B050"/>
              </a:buClr>
            </a:pPr>
            <a:r>
              <a:rPr lang="nl-NL" dirty="0"/>
              <a:t>‘Bedankt </a:t>
            </a:r>
            <a:r>
              <a:rPr lang="nl-NL" dirty="0" err="1"/>
              <a:t>Bartiméus</a:t>
            </a:r>
            <a:r>
              <a:rPr lang="nl-NL" dirty="0"/>
              <a:t> Fonds, voor een snel en zeer kindvriendelijk oogonderzoek.’</a:t>
            </a:r>
          </a:p>
          <a:p>
            <a:pPr>
              <a:buClr>
                <a:srgbClr val="00B050"/>
              </a:buClr>
            </a:pPr>
            <a:endParaRPr lang="nl-NL" dirty="0"/>
          </a:p>
        </p:txBody>
      </p:sp>
      <p:pic>
        <p:nvPicPr>
          <p:cNvPr id="7" name="Tijdelijke aanduiding voor afbeelding 6" descr="Afbeelding met overdekt, persoon, muur&#10;&#10;Automatisch gegenereerde beschrijving">
            <a:extLst>
              <a:ext uri="{FF2B5EF4-FFF2-40B4-BE49-F238E27FC236}">
                <a16:creationId xmlns:a16="http://schemas.microsoft.com/office/drawing/2014/main" id="{A8338505-6061-CA9C-DAB3-FC8C1BE3BD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4" r="302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162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E915A7-0D33-4357-BEF4-026D5FEA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99445" y="1242893"/>
            <a:ext cx="4777228" cy="4372214"/>
          </a:xfrm>
        </p:spPr>
        <p:txBody>
          <a:bodyPr/>
          <a:lstStyle/>
          <a:p>
            <a:r>
              <a:rPr lang="nl-NL" dirty="0" err="1"/>
              <a:t>Bartiméus</a:t>
            </a:r>
            <a:r>
              <a:rPr lang="nl-NL" dirty="0"/>
              <a:t> is vernoemd naar de blinde bedelaar uit het Bijbelverhaal (Marcus 10).</a:t>
            </a:r>
          </a:p>
          <a:p>
            <a:endParaRPr lang="nl-NL" dirty="0"/>
          </a:p>
          <a:p>
            <a:r>
              <a:rPr lang="nl-NL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Jezus keek om naar </a:t>
            </a:r>
            <a:r>
              <a:rPr lang="nl-NL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Bartiméus</a:t>
            </a:r>
            <a:r>
              <a:rPr lang="nl-NL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Maiandra GD" panose="020E0502030308020204" pitchFamily="34" charset="0"/>
              </a:rPr>
              <a:t>. Zo willen ook wij onze ogen openen voor hen die dat niet kunnen. </a:t>
            </a:r>
            <a:endParaRPr lang="nl-NL" dirty="0"/>
          </a:p>
          <a:p>
            <a:pPr>
              <a:buClr>
                <a:srgbClr val="00B050"/>
              </a:buClr>
            </a:pPr>
            <a:endParaRPr lang="nl-NL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A8338505-6061-CA9C-DAB3-FC8C1BE3BD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r="14284"/>
          <a:stretch/>
        </p:blipFill>
        <p:spPr>
          <a:xfrm>
            <a:off x="7376673" y="0"/>
            <a:ext cx="4815327" cy="6858000"/>
          </a:xfrm>
        </p:spPr>
      </p:pic>
    </p:spTree>
    <p:extLst>
      <p:ext uri="{BB962C8B-B14F-4D97-AF65-F5344CB8AC3E}">
        <p14:creationId xmlns:p14="http://schemas.microsoft.com/office/powerpoint/2010/main" val="355815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BF0A-7120-45B2-AB69-8837D45811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672" y="786827"/>
            <a:ext cx="4637314" cy="1422973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nl-NL" sz="4400" dirty="0"/>
              <a:t>Hartelijk dank voor uw steun!</a:t>
            </a:r>
          </a:p>
          <a:p>
            <a:pPr>
              <a:lnSpc>
                <a:spcPts val="4400"/>
              </a:lnSpc>
            </a:pPr>
            <a:endParaRPr lang="nl-NL" sz="4400" dirty="0"/>
          </a:p>
          <a:p>
            <a:pPr>
              <a:lnSpc>
                <a:spcPts val="4400"/>
              </a:lnSpc>
            </a:pPr>
            <a:endParaRPr lang="nl-NL" sz="4400" dirty="0"/>
          </a:p>
          <a:p>
            <a:pPr>
              <a:lnSpc>
                <a:spcPts val="4400"/>
              </a:lnSpc>
            </a:pPr>
            <a:endParaRPr lang="nl-NL" sz="4400" dirty="0"/>
          </a:p>
          <a:p>
            <a:pPr>
              <a:lnSpc>
                <a:spcPts val="4400"/>
              </a:lnSpc>
            </a:pPr>
            <a:endParaRPr lang="nl-NL" sz="4400" dirty="0"/>
          </a:p>
          <a:p>
            <a:pPr>
              <a:lnSpc>
                <a:spcPts val="4400"/>
              </a:lnSpc>
            </a:pPr>
            <a:endParaRPr lang="nl-NL" sz="4400" dirty="0"/>
          </a:p>
          <a:p>
            <a:pPr>
              <a:lnSpc>
                <a:spcPts val="4400"/>
              </a:lnSpc>
            </a:pPr>
            <a:endParaRPr lang="nl-NL" sz="4400" dirty="0"/>
          </a:p>
          <a:p>
            <a:pPr>
              <a:lnSpc>
                <a:spcPts val="4400"/>
              </a:lnSpc>
            </a:pPr>
            <a:r>
              <a:rPr lang="nl-NL" sz="3600" dirty="0"/>
              <a:t>bartimeusfonds.nl</a:t>
            </a:r>
          </a:p>
        </p:txBody>
      </p:sp>
      <p:pic>
        <p:nvPicPr>
          <p:cNvPr id="6" name="Tijdelijke aanduiding voor afbeelding 5" descr="Afbeelding met Menselijk gezicht, buitenshuis, persoon, kleding&#10;&#10;Automatisch gegenereerde beschrijving">
            <a:extLst>
              <a:ext uri="{FF2B5EF4-FFF2-40B4-BE49-F238E27FC236}">
                <a16:creationId xmlns:a16="http://schemas.microsoft.com/office/drawing/2014/main" id="{E89062C7-99A9-F048-936A-51EC06139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04936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artiméu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245"/>
      </a:accent1>
      <a:accent2>
        <a:srgbClr val="254997"/>
      </a:accent2>
      <a:accent3>
        <a:srgbClr val="C51A2E"/>
      </a:accent3>
      <a:accent4>
        <a:srgbClr val="FFE000"/>
      </a:accent4>
      <a:accent5>
        <a:srgbClr val="006027"/>
      </a:accent5>
      <a:accent6>
        <a:srgbClr val="042E7A"/>
      </a:accent6>
      <a:hlink>
        <a:srgbClr val="008245"/>
      </a:hlink>
      <a:folHlink>
        <a:srgbClr val="254997"/>
      </a:folHlink>
    </a:clrScheme>
    <a:fontScheme name="Bartimé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rtiméus.potx" id="{E9F96DF3-0996-4E19-998A-1DBC87F18CF2}" vid="{54753F84-3A09-403A-B1AD-B523CDACD8A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f98422-f753-490c-8c37-4384cd020988" xsi:nil="true"/>
    <lcf76f155ced4ddcb4097134ff3c332f xmlns="596cd146-d2e5-489a-8c35-a82763b3304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53AA7825B0494FAD22A9C122CBF041" ma:contentTypeVersion="12" ma:contentTypeDescription="Een nieuw document maken." ma:contentTypeScope="" ma:versionID="9b212394b606e6dfbfa09c90060de3f8">
  <xsd:schema xmlns:xsd="http://www.w3.org/2001/XMLSchema" xmlns:xs="http://www.w3.org/2001/XMLSchema" xmlns:p="http://schemas.microsoft.com/office/2006/metadata/properties" xmlns:ns2="596cd146-d2e5-489a-8c35-a82763b33045" xmlns:ns3="72f98422-f753-490c-8c37-4384cd020988" targetNamespace="http://schemas.microsoft.com/office/2006/metadata/properties" ma:root="true" ma:fieldsID="36b610b02067d5442c40b60b35637b5f" ns2:_="" ns3:_="">
    <xsd:import namespace="596cd146-d2e5-489a-8c35-a82763b33045"/>
    <xsd:import namespace="72f98422-f753-490c-8c37-4384cd0209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cd146-d2e5-489a-8c35-a82763b330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c1aac6f-8492-4f70-a9e6-563bee7ab5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98422-f753-490c-8c37-4384cd02098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6c66fb7-48e9-48b4-a297-d60244b6420a}" ma:internalName="TaxCatchAll" ma:showField="CatchAllData" ma:web="72f98422-f753-490c-8c37-4384cd0209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6DE37C-8CB9-42B1-8E13-50C7EE535C50}">
  <ds:schemaRefs>
    <ds:schemaRef ds:uri="http://schemas.microsoft.com/office/2006/metadata/properties"/>
    <ds:schemaRef ds:uri="http://schemas.microsoft.com/office/infopath/2007/PartnerControls"/>
    <ds:schemaRef ds:uri="b675291a-f827-48ed-88bc-8244e9f52aef"/>
    <ds:schemaRef ds:uri="c1c9357d-dffb-4d51-8bcb-de36b57fce07"/>
    <ds:schemaRef ds:uri="72f98422-f753-490c-8c37-4384cd020988"/>
    <ds:schemaRef ds:uri="596cd146-d2e5-489a-8c35-a82763b33045"/>
  </ds:schemaRefs>
</ds:datastoreItem>
</file>

<file path=customXml/itemProps2.xml><?xml version="1.0" encoding="utf-8"?>
<ds:datastoreItem xmlns:ds="http://schemas.openxmlformats.org/officeDocument/2006/customXml" ds:itemID="{DCBE985D-7ADB-429C-9B76-547ABDB86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6cd146-d2e5-489a-8c35-a82763b33045"/>
    <ds:schemaRef ds:uri="72f98422-f753-490c-8c37-4384cd020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ABDEC3-EFC0-4EA7-8F56-F2C96AAD14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Bartiméus</Template>
  <TotalTime>187</TotalTime>
  <Words>136</Words>
  <Application>Microsoft Office PowerPoint</Application>
  <PresentationFormat>Breedbeeld</PresentationFormat>
  <Paragraphs>21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Annemijn Zumbrink</dc:creator>
  <cp:lastModifiedBy>Annemijn Zumbrink</cp:lastModifiedBy>
  <cp:revision>3</cp:revision>
  <dcterms:created xsi:type="dcterms:W3CDTF">2019-02-28T15:01:33Z</dcterms:created>
  <dcterms:modified xsi:type="dcterms:W3CDTF">2023-07-13T15:08:59Z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0x0101006C53AA7825B0494FAD22A9C122CBF041</vt:lpwstr>
  </property>
  <property fmtid="{D5CDD505-2E9C-101B-9397-08002B2CF9AE}" pid="3" name="MediaServiceImageTags">
    <vt:lpwstr/>
  </property>
</Properties>
</file>